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8" r:id="rId7"/>
    <p:sldId id="269" r:id="rId8"/>
    <p:sldId id="260" r:id="rId9"/>
    <p:sldId id="261" r:id="rId10"/>
    <p:sldId id="262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60AE-3E4B-754B-965F-728A33A1B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72D40-3478-7D4F-805C-6C63A10EE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3CE96-8EA7-DD44-BEF8-BF29E2F5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E1642-D4E7-F940-9BD7-181DA870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16E3E-F619-3347-B458-B68964B25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1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82DD-D76C-1445-8188-0CA5385F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A508-0028-1B46-AF1B-F868460BF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99A8D-B63B-E941-9505-38B24F9E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A3A46-656D-4144-8DDF-842F966A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66F8-A9B7-CA49-AD76-3C10AED1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6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F85F3-762E-274A-9E87-350F3FC1F1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26B78-4E51-7540-BFD9-162B57F49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DB99C-D247-3A4E-830D-EFC127A5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9EDD0-EE62-AD41-B421-1053EAB1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352D1-15B7-3E4A-81E8-C406DAFC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2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E1F7-5FC7-F74C-945F-86DBC342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4D25E-72FA-B448-90B0-BB6475F9E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FABE2-0377-704B-8DAF-A7EEEF23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DBF97-91D5-9141-956A-EE6ACD68E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05EDF-839D-BF46-8EC8-C0377AE0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15F8-AE1F-9642-8EA3-34384D66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67F8-766F-DE44-9856-5C52BEFE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43207-CB3A-5B46-B0BC-D16913EF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CE8A4-C1A5-6343-84F7-15A9DF7B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EAA2-275F-B74A-A2A0-408FE644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2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AFB8-1EE3-1D41-8679-9CB955B7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CD7D3-F441-2C45-93ED-AF048074D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93ABF-CDF9-E745-8E1A-E98BF1F78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1EBDD-603E-2142-B74D-C1C1A4D4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B0F68-911E-5E40-99C3-32BCEF33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41A77-09AA-ED40-9529-C57E4466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2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EA75-F0CB-0149-95BA-10BDAAC0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8A05F-ED30-A942-B616-E059A4C18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B07FF-77E5-9E47-AF4A-416113C47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5A112-A29C-2F49-91AE-D4A6E07D47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44CD6-E7A8-0B4E-8890-1CDC04999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6DD96-48AE-8D4E-9B19-DE26EC89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20163-2BDA-7A41-A33E-244C2E18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DAC25E-EAF6-7744-B1D5-4FDE3A06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3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9458-7076-CC4C-A3AE-60816286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C4B1D-D32E-5641-B49C-B594337A5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8F409-C73F-AC46-8CD4-ED84CCCA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A0D8A-55B0-7C42-ADD3-FA84090A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7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50DB8-C06A-9B40-88C2-A707AC8C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76911-59C8-3944-A36B-229CA760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FB6D5-BE3A-664B-A38C-B76286FF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2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D0E6-1B61-4847-AFE9-557528A5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47D1C-97E4-D844-8D39-BC183000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5E936-EF7F-0645-B590-C422D77C5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CC7D5-40AC-7643-BCEF-DF554030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E5F17-0E4F-964D-B631-97C940F0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ABE03-B1ED-CD44-B63E-50E8C410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B25B-2FE2-B044-A40F-DD942204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E08EB-2544-904A-8B89-F68F6D25A1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826FC-66C3-D243-8757-F2D2FD746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F887E-6188-4A42-8821-1F33942D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503E9-7648-0E4F-B99A-AD25825C8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FF162-6E1E-6F46-B5A4-DD3C0F98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EB37C-B50F-6A4D-80C2-00855F88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6DD13-15D7-A447-8B78-FC6D1284F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9E39D-85C8-1449-9D65-E3CC389AB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FDBD3-FE35-C142-B84C-584480035738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2B557-AE00-4147-B9FB-6C59A42A4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4B6FC-41CA-8D4C-A97E-CA4F47191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4836-E697-F44C-80A7-AA769F80C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3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82E6FD-E98B-7F47-A6A4-05764654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7" y="0"/>
            <a:ext cx="11185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1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18E0F-DA1E-1448-867E-895E30BD8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904" y="1825625"/>
            <a:ext cx="4888191" cy="4351338"/>
          </a:xfrm>
        </p:spPr>
      </p:pic>
    </p:spTree>
    <p:extLst>
      <p:ext uri="{BB962C8B-B14F-4D97-AF65-F5344CB8AC3E}">
        <p14:creationId xmlns:p14="http://schemas.microsoft.com/office/powerpoint/2010/main" val="89276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E139E-0B92-7741-9412-946A2C5CA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667" y="524170"/>
            <a:ext cx="7878666" cy="5809660"/>
          </a:xfrm>
        </p:spPr>
      </p:pic>
    </p:spTree>
    <p:extLst>
      <p:ext uri="{BB962C8B-B14F-4D97-AF65-F5344CB8AC3E}">
        <p14:creationId xmlns:p14="http://schemas.microsoft.com/office/powerpoint/2010/main" val="331756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4316D0-158B-3342-9479-FF18C301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5F4F47E-9DEB-584A-B1ED-8259C401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9" y="1148903"/>
            <a:ext cx="87103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1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C4A535-9B5B-6B4E-8B9C-8885CF707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879" y="1373562"/>
            <a:ext cx="5739520" cy="4351338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632919B-4C2A-E44A-8D31-B90D08EF9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36" y="1373562"/>
            <a:ext cx="37303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2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ABBD36-A738-8540-AFC3-A8D7634BF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460" y="619392"/>
            <a:ext cx="8133080" cy="5873483"/>
          </a:xfrm>
        </p:spPr>
      </p:pic>
    </p:spTree>
    <p:extLst>
      <p:ext uri="{BB962C8B-B14F-4D97-AF65-F5344CB8AC3E}">
        <p14:creationId xmlns:p14="http://schemas.microsoft.com/office/powerpoint/2010/main" val="335132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C10AFF-5676-3747-8AC8-792DD5539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050" y="474082"/>
            <a:ext cx="9653899" cy="5909835"/>
          </a:xfrm>
        </p:spPr>
      </p:pic>
    </p:spTree>
    <p:extLst>
      <p:ext uri="{BB962C8B-B14F-4D97-AF65-F5344CB8AC3E}">
        <p14:creationId xmlns:p14="http://schemas.microsoft.com/office/powerpoint/2010/main" val="311814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F17F52-C1AB-974B-BC8B-39094EBA2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36" y="761538"/>
            <a:ext cx="10630328" cy="5334923"/>
          </a:xfrm>
        </p:spPr>
      </p:pic>
    </p:spTree>
    <p:extLst>
      <p:ext uri="{BB962C8B-B14F-4D97-AF65-F5344CB8AC3E}">
        <p14:creationId xmlns:p14="http://schemas.microsoft.com/office/powerpoint/2010/main" val="193562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612BD-11BC-6C44-9BB2-AB9FB584E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075" y="440192"/>
            <a:ext cx="7882881" cy="6052683"/>
          </a:xfrm>
        </p:spPr>
      </p:pic>
    </p:spTree>
    <p:extLst>
      <p:ext uri="{BB962C8B-B14F-4D97-AF65-F5344CB8AC3E}">
        <p14:creationId xmlns:p14="http://schemas.microsoft.com/office/powerpoint/2010/main" val="51045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05B9E2-6C38-674A-AC52-F3B8779AD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65" y="-372439"/>
            <a:ext cx="73152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AF77A-D2F6-DF49-8575-9E58EC479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862" y="2116477"/>
            <a:ext cx="5088275" cy="5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8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435C6E-916E-3844-8CFB-460B9EAB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964" y="-362163"/>
            <a:ext cx="7315200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5AF152-3D84-DE49-B36A-CEB44C9F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440" y="2095928"/>
            <a:ext cx="5101119" cy="510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964C6-9F2F-0D4E-8D19-D42CD126B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377" y="3377628"/>
            <a:ext cx="3383623" cy="25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8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9C74C-9DFD-DD45-953D-5227EB89D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975" y="796793"/>
            <a:ext cx="6871147" cy="5696082"/>
          </a:xfrm>
        </p:spPr>
      </p:pic>
    </p:spTree>
    <p:extLst>
      <p:ext uri="{BB962C8B-B14F-4D97-AF65-F5344CB8AC3E}">
        <p14:creationId xmlns:p14="http://schemas.microsoft.com/office/powerpoint/2010/main" val="107737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5ECE-1418-224B-AACC-110342F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CD54EE-CDE6-8548-A347-9F72FE845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789" y="1825625"/>
            <a:ext cx="5640421" cy="4351338"/>
          </a:xfrm>
        </p:spPr>
      </p:pic>
    </p:spTree>
    <p:extLst>
      <p:ext uri="{BB962C8B-B14F-4D97-AF65-F5344CB8AC3E}">
        <p14:creationId xmlns:p14="http://schemas.microsoft.com/office/powerpoint/2010/main" val="372587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0</Words>
  <Application>Microsoft Macintosh PowerPoint</Application>
  <PresentationFormat>Widescreen</PresentationFormat>
  <Paragraphs>0</Paragraphs>
  <Slides>13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Calen</cp:lastModifiedBy>
  <cp:revision>7</cp:revision>
  <dcterms:created xsi:type="dcterms:W3CDTF">2019-10-01T20:17:13Z</dcterms:created>
  <dcterms:modified xsi:type="dcterms:W3CDTF">2019-10-02T15:05:47Z</dcterms:modified>
</cp:coreProperties>
</file>